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25BC3-AB42-4193-881A-8B6B1F10515A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FD0CE-C6CA-4050-8889-5A7E8DB630D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066800"/>
            <a:ext cx="7772400" cy="4495799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1752600"/>
          </a:xfrm>
        </p:spPr>
        <p:txBody>
          <a:bodyPr/>
          <a:lstStyle/>
          <a:p>
            <a:r>
              <a:rPr lang="en-US" dirty="0" smtClean="0"/>
              <a:t>Q &amp; A Session</a:t>
            </a: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ReputationMDs-Logo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457200"/>
            <a:ext cx="5895975" cy="1200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Appointment Setters</a:t>
            </a:r>
          </a:p>
          <a:p>
            <a:r>
              <a:rPr lang="en-US" dirty="0" err="1" smtClean="0"/>
              <a:t>Araceli</a:t>
            </a:r>
            <a:r>
              <a:rPr lang="en-US" dirty="0" smtClean="0"/>
              <a:t> scheduling appointments</a:t>
            </a:r>
          </a:p>
          <a:p>
            <a:r>
              <a:rPr lang="en-US" dirty="0" smtClean="0"/>
              <a:t>Other Appt Setters</a:t>
            </a:r>
          </a:p>
          <a:p>
            <a:r>
              <a:rPr lang="en-US" dirty="0" smtClean="0"/>
              <a:t>Appt Schedules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ReputationMDs-Logo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895975" cy="12001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SalesTeam</a:t>
            </a:r>
            <a:endParaRPr lang="en-US" dirty="0" smtClean="0"/>
          </a:p>
          <a:p>
            <a:r>
              <a:rPr lang="en-US" dirty="0" smtClean="0"/>
              <a:t>Make calls on scheduled days/times</a:t>
            </a:r>
          </a:p>
          <a:p>
            <a:r>
              <a:rPr lang="en-US" dirty="0" smtClean="0"/>
              <a:t>Use the Report as a sales tool</a:t>
            </a:r>
          </a:p>
          <a:p>
            <a:r>
              <a:rPr lang="en-US" dirty="0" smtClean="0"/>
              <a:t>Send a Proposal</a:t>
            </a:r>
          </a:p>
          <a:p>
            <a:r>
              <a:rPr lang="en-US" dirty="0" smtClean="0"/>
              <a:t>Close the sale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ReputationMDs-Logo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895975" cy="12001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Q&amp;A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ReputationMDs-Logo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895975" cy="12001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 </vt:lpstr>
      <vt:lpstr> </vt:lpstr>
      <vt:lpstr> </vt:lpstr>
      <vt:lpstr> </vt:lpstr>
    </vt:vector>
  </TitlesOfParts>
  <Company>Paramount Pictures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Administrator</dc:creator>
  <cp:lastModifiedBy>Administrator</cp:lastModifiedBy>
  <cp:revision>2</cp:revision>
  <dcterms:created xsi:type="dcterms:W3CDTF">2014-04-22T20:18:29Z</dcterms:created>
  <dcterms:modified xsi:type="dcterms:W3CDTF">2014-04-22T20:31:46Z</dcterms:modified>
</cp:coreProperties>
</file>